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E0F5"/>
    <a:srgbClr val="0066FF"/>
    <a:srgbClr val="3399FF"/>
    <a:srgbClr val="23268D"/>
    <a:srgbClr val="007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13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172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283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4088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5117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81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5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86893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8439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1324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194415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406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4E42FB4-82FB-49CE-BB07-9D5E55A12325}" type="datetimeFigureOut">
              <a:rPr lang="sl-SI" smtClean="0"/>
              <a:t>27. 08. 2026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C9EB7E-2CFF-4776-B307-349115F292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01521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012286" y="1587155"/>
            <a:ext cx="3879068" cy="744302"/>
          </a:xfrm>
        </p:spPr>
        <p:txBody>
          <a:bodyPr>
            <a:noAutofit/>
          </a:bodyPr>
          <a:lstStyle/>
          <a:p>
            <a:pPr algn="ctr"/>
            <a:r>
              <a:rPr lang="sl-SI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TEHNIK VAROVANJA / </a:t>
            </a:r>
            <a:br>
              <a:rPr lang="sl-SI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</a:br>
            <a:r>
              <a:rPr lang="sl-SI" sz="20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</a:rPr>
              <a:t>TEHNICA VAROVANJA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31640" y="5124450"/>
            <a:ext cx="6745560" cy="5334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sl-SI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Vpisi potekajo od 1.9. </a:t>
            </a:r>
            <a:r>
              <a:rPr lang="sl-SI" b="1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do 30.9.2026 vsak </a:t>
            </a:r>
            <a:r>
              <a:rPr lang="sl-SI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dan med 8.00 in 16.00 uro na ZRSZV, Dimičeva 9, 1000 Ljubljana.</a:t>
            </a:r>
          </a:p>
          <a:p>
            <a:endParaRPr lang="sl-SI" dirty="0"/>
          </a:p>
        </p:txBody>
      </p:sp>
      <p:sp>
        <p:nvSpPr>
          <p:cNvPr id="4" name="Pravokotnik 3"/>
          <p:cNvSpPr/>
          <p:nvPr/>
        </p:nvSpPr>
        <p:spPr>
          <a:xfrm>
            <a:off x="899592" y="764704"/>
            <a:ext cx="432048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400" b="1" i="1" dirty="0">
                <a:latin typeface="Calibri" panose="020F0502020204030204" pitchFamily="34" charset="0"/>
              </a:rPr>
              <a:t>Zbornica za razvoj slovenskega zasebnega varovanja </a:t>
            </a:r>
          </a:p>
          <a:p>
            <a:r>
              <a:rPr lang="sl-SI" sz="1400" b="1" i="1" dirty="0">
                <a:latin typeface="Calibri" panose="020F0502020204030204" pitchFamily="34" charset="0"/>
              </a:rPr>
              <a:t>vas vabi k vpisu v SSI in PTI programa za pridobitev </a:t>
            </a:r>
          </a:p>
          <a:p>
            <a:r>
              <a:rPr lang="sl-SI" sz="1400" b="1" i="1" dirty="0">
                <a:latin typeface="Calibri" panose="020F0502020204030204" pitchFamily="34" charset="0"/>
              </a:rPr>
              <a:t>V. stopnje izobrazbe </a:t>
            </a:r>
          </a:p>
          <a:p>
            <a:endParaRPr lang="sl-SI" sz="1400" i="1" dirty="0">
              <a:latin typeface="Calibri" panose="020F0502020204030204" pitchFamily="34" charset="0"/>
            </a:endParaRPr>
          </a:p>
          <a:p>
            <a:r>
              <a:rPr lang="sl-SI" sz="1400" dirty="0">
                <a:latin typeface="Calibri" panose="020F0502020204030204" pitchFamily="34" charset="0"/>
              </a:rPr>
              <a:t> </a:t>
            </a:r>
          </a:p>
        </p:txBody>
      </p:sp>
      <p:pic>
        <p:nvPicPr>
          <p:cNvPr id="1026" name="Picture 2" descr="ZRSZV LOGO ZA DOPIS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804069"/>
            <a:ext cx="2173288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Pravokotnik 6"/>
          <p:cNvSpPr/>
          <p:nvPr/>
        </p:nvSpPr>
        <p:spPr>
          <a:xfrm>
            <a:off x="3563888" y="3861048"/>
            <a:ext cx="41764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INFORMATIVNI DAN </a:t>
            </a:r>
          </a:p>
          <a:p>
            <a:pPr algn="ctr"/>
            <a:r>
              <a:rPr lang="sl-SI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bo potekal 15.9.2026 ob 15.00 uri</a:t>
            </a:r>
          </a:p>
        </p:txBody>
      </p:sp>
      <p:sp>
        <p:nvSpPr>
          <p:cNvPr id="8" name="Pravokotnik 7"/>
          <p:cNvSpPr/>
          <p:nvPr/>
        </p:nvSpPr>
        <p:spPr>
          <a:xfrm>
            <a:off x="5004047" y="1934254"/>
            <a:ext cx="31667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1000" dirty="0">
                <a:latin typeface="Calibri" panose="020F0502020204030204" pitchFamily="34" charset="0"/>
              </a:rPr>
              <a:t> </a:t>
            </a: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Za vpis potrebujete: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Osebni dokument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Fotografijo za indeks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Originalna spričevala ali indeks končane srednje šole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Potrdilo o plačilu stroškov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sl-SI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Vpisni list 2019/2020</a:t>
            </a:r>
          </a:p>
          <a:p>
            <a:r>
              <a:rPr lang="sl-SI" sz="1000" dirty="0">
                <a:latin typeface="Calibri" panose="020F0502020204030204" pitchFamily="34" charset="0"/>
              </a:rPr>
              <a:t> </a:t>
            </a:r>
          </a:p>
        </p:txBody>
      </p:sp>
      <p:sp>
        <p:nvSpPr>
          <p:cNvPr id="9" name="Pravokotnik 8"/>
          <p:cNvSpPr/>
          <p:nvPr/>
        </p:nvSpPr>
        <p:spPr>
          <a:xfrm>
            <a:off x="1043608" y="5805264"/>
            <a:ext cx="7162387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l-SI" sz="1050" b="1" dirty="0">
                <a:latin typeface="Calibri" panose="020F0502020204030204" pitchFamily="34" charset="0"/>
              </a:rPr>
              <a:t>Za vse dodatne informacije lahko pokličete na tel. št. 01/565-98-60 g. Drago Velički, oz. pišete na </a:t>
            </a:r>
            <a:r>
              <a:rPr lang="sl-SI" sz="1050" b="1" u="sng" dirty="0" err="1">
                <a:latin typeface="Calibri" panose="020F0502020204030204" pitchFamily="34" charset="0"/>
              </a:rPr>
              <a:t>drago.velicki@zrszv.si</a:t>
            </a:r>
            <a:endParaRPr lang="sl-SI" sz="1050" b="1" dirty="0">
              <a:latin typeface="Calibri" panose="020F0502020204030204" pitchFamily="34" charset="0"/>
            </a:endParaRPr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680E97B3-DD7A-44EA-875B-CBB38D3BC1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27051">
            <a:off x="439237" y="3331782"/>
            <a:ext cx="1261441" cy="1796695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914BEBD5-70C4-4EE9-9ECB-889AC89B88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21529">
            <a:off x="1606731" y="2728147"/>
            <a:ext cx="1349173" cy="1926319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81BDE87C-EBF5-42C3-8CA5-AD37EB0C18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77" y="3063556"/>
            <a:ext cx="1348895" cy="179852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33EE4B7-E450-41DA-939E-978BBE09A1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27681">
            <a:off x="296500" y="2077191"/>
            <a:ext cx="1315986" cy="1728674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513E4EA9-91C8-4A1D-820B-B98B2D53FEA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8615">
            <a:off x="2138026" y="2399094"/>
            <a:ext cx="1274976" cy="171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14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heme/theme1.xml><?xml version="1.0" encoding="utf-8"?>
<a:theme xmlns:a="http://schemas.openxmlformats.org/drawingml/2006/main" name="HDOfficeLightV0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TM02900743[[fn=Organsko]]</Template>
  <TotalTime>184</TotalTime>
  <Words>112</Words>
  <Application>Microsoft Office PowerPoint</Application>
  <PresentationFormat>Diaprojekcija na zaslonu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4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 2</vt:lpstr>
      <vt:lpstr>HDOfficeLightV0</vt:lpstr>
      <vt:lpstr>TEHNIK VAROVANJA /  TEHNICA VAROVANJA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TEHNIK VAROVANJA /  TEHNICA VAROVANJA</dc:title>
  <dc:creator>Tadeja Kamnikar</dc:creator>
  <cp:lastModifiedBy>Martin Štruc</cp:lastModifiedBy>
  <cp:revision>15</cp:revision>
  <cp:lastPrinted>2019-09-02T10:45:15Z</cp:lastPrinted>
  <dcterms:created xsi:type="dcterms:W3CDTF">2015-08-12T07:53:18Z</dcterms:created>
  <dcterms:modified xsi:type="dcterms:W3CDTF">2026-08-27T08:58:26Z</dcterms:modified>
</cp:coreProperties>
</file>